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   <Relationship Id="rId49" Target="slides/slide43.xml"
                 Type="http://schemas.openxmlformats.org/officeDocument/2006/relationships/slide"/>
   <Relationship Id="rId50" Target="slides/slide44.xml"
                 Type="http://schemas.openxmlformats.org/officeDocument/2006/relationships/slide"/>
   <Relationship Id="rId51" Target="slides/slide45.xml"
                 Type="http://schemas.openxmlformats.org/officeDocument/2006/relationships/slide"/>
   <Relationship Id="rId52" Target="slides/slide46.xml"
                 Type="http://schemas.openxmlformats.org/officeDocument/2006/relationships/slide"/>
   <Relationship Id="rId53" Target="slides/slide47.xml"
                 Type="http://schemas.openxmlformats.org/officeDocument/2006/relationships/slide"/>
   <Relationship Id="rId54" Target="slides/slide48.xml"
                 Type="http://schemas.openxmlformats.org/officeDocument/2006/relationships/slide"/>
   <Relationship Id="rId55" Target="slides/slide49.xml"
                 Type="http://schemas.openxmlformats.org/officeDocument/2006/relationships/slide"/>
   <Relationship Id="rId56" Target="slides/slide50.xml"
                 Type="http://schemas.openxmlformats.org/officeDocument/2006/relationships/slide"/>
   <Relationship Id="rId57" Target="slides/slide51.xml"
                 Type="http://schemas.openxmlformats.org/officeDocument/2006/relationships/slide"/>
   <Relationship Id="rId58" Target="slides/slide52.xml"
                 Type="http://schemas.openxmlformats.org/officeDocument/2006/relationships/slide"/>
   <Relationship Id="rId59" Target="slides/slide53.xml"
                 Type="http://schemas.openxmlformats.org/officeDocument/2006/relationships/slide"/>
   <Relationship Id="rId60" Target="slides/slide54.xml"
                 Type="http://schemas.openxmlformats.org/officeDocument/2006/relationships/slide"/>
   <Relationship Id="rId61" Target="slides/slide55.xml"
                 Type="http://schemas.openxmlformats.org/officeDocument/2006/relationships/slide"/>
   <Relationship Id="rId62" Target="slides/slide56.xml"
                 Type="http://schemas.openxmlformats.org/officeDocument/2006/relationships/slide"/>
   <Relationship Id="rId63" Target="slides/slide57.xml"
                 Type="http://schemas.openxmlformats.org/officeDocument/2006/relationships/slide"/>
   <Relationship Id="rId64" Target="slides/slide58.xml"
                 Type="http://schemas.openxmlformats.org/officeDocument/2006/relationships/slide"/>
   <Relationship Id="rId65" Target="slides/slide59.xml"
                 Type="http://schemas.openxmlformats.org/officeDocument/2006/relationships/slide"/>
   <Relationship Id="rId66" Target="slides/slide60.xml"
                 Type="http://schemas.openxmlformats.org/officeDocument/2006/relationships/slide"/>
   <Relationship Id="rId67" Target="slides/slide61.xml"
                 Type="http://schemas.openxmlformats.org/officeDocument/2006/relationships/slide"/>
   <Relationship Id="rId68" Target="slides/slide62.xml"
                 Type="http://schemas.openxmlformats.org/officeDocument/2006/relationships/slide"/>
   <Relationship Id="rId69" Target="slides/slide63.xml"
                 Type="http://schemas.openxmlformats.org/officeDocument/2006/relationships/slide"/>
   <Relationship Id="rId70" Target="slides/slide64.xml"
                 Type="http://schemas.openxmlformats.org/officeDocument/2006/relationships/slide"/>
   <Relationship Id="rId71" Target="slides/slide65.xml"
                 Type="http://schemas.openxmlformats.org/officeDocument/2006/relationships/slide"/>
   <Relationship Id="rId72" Target="slides/slide66.xml"
                 Type="http://schemas.openxmlformats.org/officeDocument/2006/relationships/slide"/>
   <Relationship Id="rId73" Target="slides/slide67.xml"
                 Type="http://schemas.openxmlformats.org/officeDocument/2006/relationships/slide"/>
   <Relationship Id="rId74" Target="slides/slide68.xml"
                 Type="http://schemas.openxmlformats.org/officeDocument/2006/relationships/slide"/>
   <Relationship Id="rId75" Target="slides/slide69.xml"
                 Type="http://schemas.openxmlformats.org/officeDocument/2006/relationships/slide"/>
   <Relationship Id="rId76" Target="slides/slide70.xml"
                 Type="http://schemas.openxmlformats.org/officeDocument/2006/relationships/slide"/>
   <Relationship Id="rId77" Target="slides/slide71.xml"
                 Type="http://schemas.openxmlformats.org/officeDocument/2006/relationships/slide"/>
   <Relationship Id="rId78" Target="slides/slide72.xml"
                 Type="http://schemas.openxmlformats.org/officeDocument/2006/relationships/slide"/>
   <Relationship Id="rId79" Target="slides/slide73.xml"
                 Type="http://schemas.openxmlformats.org/officeDocument/2006/relationships/slide"/>
   <Relationship Id="rId80" Target="slides/slide74.xml"
                 Type="http://schemas.openxmlformats.org/officeDocument/2006/relationships/slide"/>
   <Relationship Id="rId81" Target="slides/slide75.xml"
                 Type="http://schemas.openxmlformats.org/officeDocument/2006/relationships/slide"/>
   <Relationship Id="rId82" Target="slides/slide76.xml"
                 Type="http://schemas.openxmlformats.org/officeDocument/2006/relationships/slide"/>
   <Relationship Id="rId83" Target="slides/slide77.xml"
                 Type="http://schemas.openxmlformats.org/officeDocument/2006/relationships/slide"/>
   <Relationship Id="rId84" Target="slides/slide78.xml"
                 Type="http://schemas.openxmlformats.org/officeDocument/2006/relationships/slide"/>
   <Relationship Id="rId85" Target="slides/slide79.xml"
                 Type="http://schemas.openxmlformats.org/officeDocument/2006/relationships/slide"/>
   <Relationship Id="rId86" Target="slides/slide80.xml"
                 Type="http://schemas.openxmlformats.org/officeDocument/2006/relationships/slide"/>
   <Relationship Id="rId87" Target="slides/slide81.xml"
                 Type="http://schemas.openxmlformats.org/officeDocument/2006/relationships/slide"/>
   <Relationship Id="rId88" Target="slides/slide82.xml"
                 Type="http://schemas.openxmlformats.org/officeDocument/2006/relationships/slide"/>
   <Relationship Id="rId89" Target="slides/slide83.xml"
                 Type="http://schemas.openxmlformats.org/officeDocument/2006/relationships/slide"/>
   <Relationship Id="rId90" Target="slides/slide84.xml"
                 Type="http://schemas.openxmlformats.org/officeDocument/2006/relationships/slide"/>
   <Relationship Id="rId91" Target="slides/slide85.xml"
                 Type="http://schemas.openxmlformats.org/officeDocument/2006/relationships/slide"/>
   <Relationship Id="rId92" Target="slides/slide86.xml"
                 Type="http://schemas.openxmlformats.org/officeDocument/2006/relationships/slide"/>
   <Relationship Id="rId93" Target="slides/slide87.xml"
                 Type="http://schemas.openxmlformats.org/officeDocument/2006/relationships/slide"/>
   <Relationship Id="rId94" Target="slides/slide88.xml"
                 Type="http://schemas.openxmlformats.org/officeDocument/2006/relationships/slide"/>
   <Relationship Id="rId95" Target="slides/slide89.xml"
                 Type="http://schemas.openxmlformats.org/officeDocument/2006/relationships/slide"/>
   <Relationship Id="rId96" Target="slides/slide90.xml"
                 Type="http://schemas.openxmlformats.org/officeDocument/2006/relationships/slide"/>
   <Relationship Id="rId97" Target="slides/slide91.xml"
                 Type="http://schemas.openxmlformats.org/officeDocument/2006/relationships/slide"/>
   <Relationship Id="rId98" Target="slides/slide92.xml"
                 Type="http://schemas.openxmlformats.org/officeDocument/2006/relationships/slide"/>
   <Relationship Id="rId99" Target="slides/slide93.xml"
                 Type="http://schemas.openxmlformats.org/officeDocument/2006/relationships/slide"/>
   <Relationship Id="rId100" Target="slides/slide94.xml"
                 Type="http://schemas.openxmlformats.org/officeDocument/2006/relationships/slide"/>
   <Relationship Id="rId101" Target="slides/slide95.xml"
                 Type="http://schemas.openxmlformats.org/officeDocument/2006/relationships/slide"/>
   <Relationship Id="rId102" Target="slides/slide96.xml"
                 Type="http://schemas.openxmlformats.org/officeDocument/2006/relationships/slide"/>
   <Relationship Id="rId103" Target="slides/slide97.xml"
                 Type="http://schemas.openxmlformats.org/officeDocument/2006/relationships/slide"/>
   <Relationship Id="rId104" Target="slides/slide98.xml"
                 Type="http://schemas.openxmlformats.org/officeDocument/2006/relationships/slide"/>
   <Relationship Id="rId105" Target="slides/slide99.xml"
                 Type="http://schemas.openxmlformats.org/officeDocument/2006/relationships/slide"/>
   <Relationship Id="rId106" Target="slides/slide100.xml"
                 Type="http://schemas.openxmlformats.org/officeDocument/2006/relationships/slide"/>
   <Relationship Id="rId107" Target="slides/slide101.xml"
                 Type="http://schemas.openxmlformats.org/officeDocument/2006/relationships/slide"/>
   <Relationship Id="rId108" Target="slides/slide102.xml"
                 Type="http://schemas.openxmlformats.org/officeDocument/2006/relationships/slide"/>
   <Relationship Id="rId109" Target="slides/slide103.xml"
                 Type="http://schemas.openxmlformats.org/officeDocument/2006/relationships/slide"/>
   <Relationship Id="rId110" Target="slides/slide104.xml"
                 Type="http://schemas.openxmlformats.org/officeDocument/2006/relationships/slide"/>
   <Relationship Id="rId111" Target="slides/slide105.xml"
                 Type="http://schemas.openxmlformats.org/officeDocument/2006/relationships/slide"/>
   <Relationship Id="rId112" Target="slides/slide106.xml"
                 Type="http://schemas.openxmlformats.org/officeDocument/2006/relationships/slide"/>
   <Relationship Id="rId113" Target="slides/slide107.xml"
                 Type="http://schemas.openxmlformats.org/officeDocument/2006/relationships/slide"/>
   <Relationship Id="rId114" Target="slides/slide108.xml"
                 Type="http://schemas.openxmlformats.org/officeDocument/2006/relationships/slide"/>
   <Relationship Id="rId115" Target="slides/slide109.xml"
                 Type="http://schemas.openxmlformats.org/officeDocument/2006/relationships/slide"/>
   <Relationship Id="rId116" Target="slides/slide110.xml"
                 Type="http://schemas.openxmlformats.org/officeDocument/2006/relationships/slide"/>
   <Relationship Id="rId117" Target="slides/slide111.xml"
                 Type="http://schemas.openxmlformats.org/officeDocument/2006/relationships/slide"/>
   <Relationship Id="rId118" Target="slides/slide112.xml"
                 Type="http://schemas.openxmlformats.org/officeDocument/2006/relationships/slide"/>
   <Relationship Id="rId119" Target="slides/slide113.xml"
                 Type="http://schemas.openxmlformats.org/officeDocument/2006/relationships/slide"/>
   <Relationship Id="rId120" Target="slides/slide114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0-2.png"
                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1-2.png"
                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2-2.png"
                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3-2.png"
                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4-2.png"
                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5-2.png"
                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6-2.png"
                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7-2.png"
                 Type="http://schemas.openxmlformats.org/officeDocument/2006/relationships/image"/>
</Relationships>
</file>

<file path=ppt/slides/_rels/slide10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8-2.png"
                 Type="http://schemas.openxmlformats.org/officeDocument/2006/relationships/image"/>
</Relationships>
</file>

<file path=ppt/slides/_rels/slide10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9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0-2.png"
                 Type="http://schemas.openxmlformats.org/officeDocument/2006/relationships/image"/>
</Relationships>
</file>

<file path=ppt/slides/_rels/slide1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1-2.png"
                 Type="http://schemas.openxmlformats.org/officeDocument/2006/relationships/image"/>
</Relationships>
</file>

<file path=ppt/slides/_rels/slide1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2-2.png"
                 Type="http://schemas.openxmlformats.org/officeDocument/2006/relationships/image"/>
</Relationships>
</file>

<file path=ppt/slides/_rels/slide1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3-2.png"
                 Type="http://schemas.openxmlformats.org/officeDocument/2006/relationships/image"/>
</Relationships>
</file>

<file path=ppt/slides/_rels/slide1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4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9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0-2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1-2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2-2.png"
                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3-2.png"
                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4-2.png"
                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5-2.png"
                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6-2.png"
                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7-2.png"
                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8-2.png"
                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9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0-2.png"
                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1-2.png"
                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2-2.png"
                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3-2.png"
                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4-2.png"
                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5-2.png"
                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6-2.png"
                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7-2.png"
                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8-2.png"
                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9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0-2.png"
                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1-2.png"
                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2-2.png"
                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3-2.png"
                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4-2.png"
                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5-2.png"
                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6-2.png"
                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7-2.png"
                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8-2.png"
                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9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0-2.png"
                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1-2.png"
                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2-2.png"
                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3-2.png"
                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4-2.png"
                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5-2.png"
                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6-2.png"
                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7-2.png"
                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8-2.png"
                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9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0-2.png"
                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1-2.png"
                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2-2.png"
                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3-2.png"
                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4-2.png"
                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5-2.png"
                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6-2.png"
                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7-2.png"
                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8-2.png"
                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9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0-2.png"
                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1-2.png"
                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2-2.png"
                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3-2.png"
                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4-2.png"
                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5-2.png"
                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6-2.png"
                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7-2.png"
                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8-2.png"
                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16125003(filtered).abf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114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2018-09-27T09:12:29</dcterms:created>
  <dcterms:modified xsi:type="dcterms:W3CDTF">2018-09-27T09:15:40</dcterms:modified>
</cp:coreProperties>
</file>